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7" r:id="rId2"/>
    <p:sldId id="258" r:id="rId3"/>
    <p:sldId id="259" r:id="rId4"/>
    <p:sldId id="273" r:id="rId5"/>
    <p:sldId id="274" r:id="rId6"/>
    <p:sldId id="275" r:id="rId7"/>
    <p:sldId id="291" r:id="rId8"/>
    <p:sldId id="292" r:id="rId9"/>
    <p:sldId id="293" r:id="rId10"/>
    <p:sldId id="300" r:id="rId11"/>
    <p:sldId id="301" r:id="rId12"/>
    <p:sldId id="302" r:id="rId13"/>
    <p:sldId id="264" r:id="rId1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9"/>
  </p:normalViewPr>
  <p:slideViewPr>
    <p:cSldViewPr snapToGrid="0" snapToObjects="1">
      <p:cViewPr varScale="1">
        <p:scale>
          <a:sx n="102" d="100"/>
          <a:sy n="102" d="100"/>
        </p:scale>
        <p:origin x="16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038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4164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2110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62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11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840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726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635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8157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0246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0656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958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420686" y="231314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693728" y="231314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421608" y="242239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3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3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6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3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3 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716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15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3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21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3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18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3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24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3 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4734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579879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27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3 </a:t>
            </a:r>
            <a:endParaRPr lang="en-GB" sz="2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601710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33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3 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569724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20212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30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3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591555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36</a:t>
            </a:r>
            <a:r>
              <a:rPr lang="en-GB" sz="2400" b="0" i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24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2400" b="0" i="0" dirty="0">
                <a:solidFill>
                  <a:schemeClr val="tx1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3 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7043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54549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54549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85753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85753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084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271463" y="231314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544505" y="231314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272385" y="242239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553000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271463" y="2313149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D9E1A7-915E-0A86-9D29-6FD2F6610335}"/>
              </a:ext>
            </a:extLst>
          </p:cNvPr>
          <p:cNvSpPr/>
          <p:nvPr/>
        </p:nvSpPr>
        <p:spPr>
          <a:xfrm>
            <a:off x="5544505" y="2313143"/>
            <a:ext cx="3921760" cy="19608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CE26F3-88C5-085E-378F-4B18438C5E9B}"/>
              </a:ext>
            </a:extLst>
          </p:cNvPr>
          <p:cNvSpPr txBox="1"/>
          <p:nvPr/>
        </p:nvSpPr>
        <p:spPr>
          <a:xfrm>
            <a:off x="4272385" y="2422399"/>
            <a:ext cx="1192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600" dirty="0">
                <a:latin typeface="Verdana" panose="020B0604030504040204" pitchFamily="34" charset="0"/>
                <a:ea typeface="Verdana" panose="020B0604030504040204" pitchFamily="34" charset="0"/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1400134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79601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 x 3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79601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 x 3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110805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 x 3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110805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 x 3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780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100465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 x 3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100465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 x 3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13585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 x 3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13585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 x 3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464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29497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 x 3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29497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11 x 3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60701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 x 3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60701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 x 3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146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67075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67075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98279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98279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12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931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29497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15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29497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21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60701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18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60701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24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355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10896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0EB3B-3C61-152F-A593-E6DEB607A5C0}"/>
              </a:ext>
            </a:extLst>
          </p:cNvPr>
          <p:cNvSpPr/>
          <p:nvPr/>
        </p:nvSpPr>
        <p:spPr>
          <a:xfrm>
            <a:off x="942023" y="1358107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27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F56425-5C84-3998-C8AB-57DB535A39DB}"/>
              </a:ext>
            </a:extLst>
          </p:cNvPr>
          <p:cNvSpPr/>
          <p:nvPr/>
        </p:nvSpPr>
        <p:spPr>
          <a:xfrm>
            <a:off x="942023" y="3379938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33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287DF2-116D-20D4-AEA5-977CB4A9AB19}"/>
              </a:ext>
            </a:extLst>
          </p:cNvPr>
          <p:cNvSpPr/>
          <p:nvPr/>
        </p:nvSpPr>
        <p:spPr>
          <a:xfrm>
            <a:off x="5073227" y="1347952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30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2CABF-B8D0-8F3B-C04D-6AE80D0D146C}"/>
              </a:ext>
            </a:extLst>
          </p:cNvPr>
          <p:cNvSpPr/>
          <p:nvPr/>
        </p:nvSpPr>
        <p:spPr>
          <a:xfrm>
            <a:off x="5073227" y="3369783"/>
            <a:ext cx="3751897" cy="18592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36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533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</TotalTime>
  <Words>165</Words>
  <Application>Microsoft Macintosh PowerPoint</Application>
  <PresentationFormat>A4 Paper (210x297 mm)</PresentationFormat>
  <Paragraphs>78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17</cp:revision>
  <dcterms:created xsi:type="dcterms:W3CDTF">2022-02-01T11:05:46Z</dcterms:created>
  <dcterms:modified xsi:type="dcterms:W3CDTF">2023-08-20T10:44:44Z</dcterms:modified>
</cp:coreProperties>
</file>